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327" r:id="rId3"/>
    <p:sldId id="339" r:id="rId4"/>
    <p:sldId id="330" r:id="rId5"/>
    <p:sldId id="345" r:id="rId6"/>
    <p:sldId id="346" r:id="rId7"/>
    <p:sldId id="347" r:id="rId8"/>
    <p:sldId id="341" r:id="rId9"/>
    <p:sldId id="342" r:id="rId10"/>
    <p:sldId id="344" r:id="rId11"/>
    <p:sldId id="348" r:id="rId12"/>
    <p:sldId id="33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C93785-D102-6147-9AB5-CD459A9EFDB7}">
          <p14:sldIdLst>
            <p14:sldId id="257"/>
            <p14:sldId id="327"/>
            <p14:sldId id="339"/>
            <p14:sldId id="330"/>
            <p14:sldId id="345"/>
            <p14:sldId id="346"/>
            <p14:sldId id="347"/>
            <p14:sldId id="341"/>
            <p14:sldId id="342"/>
            <p14:sldId id="344"/>
            <p14:sldId id="348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clrMru>
    <a:srgbClr val="CD0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67776" autoAdjust="0"/>
  </p:normalViewPr>
  <p:slideViewPr>
    <p:cSldViewPr snapToGrid="0" snapToObjects="1">
      <p:cViewPr varScale="1">
        <p:scale>
          <a:sx n="82" d="100"/>
          <a:sy n="82" d="100"/>
        </p:scale>
        <p:origin x="27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EAF66-847F-E943-95D4-1FC222F5355B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4E14B-0739-434A-AA26-640A8F7EE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4DF07-CD88-6344-AE28-1577E62009D7}" type="slidenum">
              <a:rPr lang="en-US"/>
              <a:pPr/>
              <a:t>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88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85800" y="660401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" name="Picture 1" descr="LandOfRainbow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80" y="1115776"/>
            <a:ext cx="3652839" cy="36330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CA67B1-A8FD-C04F-B317-DC0A8765BF02}"/>
              </a:ext>
            </a:extLst>
          </p:cNvPr>
          <p:cNvSpPr/>
          <p:nvPr/>
        </p:nvSpPr>
        <p:spPr>
          <a:xfrm>
            <a:off x="1949280" y="4902257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Adapted with permission from Show Me Nutrition, 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University of Missouri Extension.</a:t>
            </a:r>
          </a:p>
        </p:txBody>
      </p:sp>
      <p:pic>
        <p:nvPicPr>
          <p:cNvPr id="14" name="Picture 13" descr="AdvInNutritionLogo.eps">
            <a:extLst>
              <a:ext uri="{FF2B5EF4-FFF2-40B4-BE49-F238E27FC236}">
                <a16:creationId xmlns:a16="http://schemas.microsoft.com/office/drawing/2014/main" id="{80FA6822-1B75-694E-99EB-B15A4A580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4444698"/>
            <a:ext cx="1868125" cy="1191086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CCDCB8E1-78B5-DA49-BB35-10D163B3F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6968"/>
            <a:ext cx="9144000" cy="1031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/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6D0E5A-8081-B547-8765-F81F615C28F4}"/>
              </a:ext>
            </a:extLst>
          </p:cNvPr>
          <p:cNvCxnSpPr/>
          <p:nvPr/>
        </p:nvCxnSpPr>
        <p:spPr>
          <a:xfrm>
            <a:off x="0" y="5826968"/>
            <a:ext cx="9144000" cy="1588"/>
          </a:xfrm>
          <a:prstGeom prst="line">
            <a:avLst/>
          </a:prstGeom>
          <a:ln>
            <a:solidFill>
              <a:srgbClr val="008B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ESMM_logo-rgb.png">
            <a:extLst>
              <a:ext uri="{FF2B5EF4-FFF2-40B4-BE49-F238E27FC236}">
                <a16:creationId xmlns:a16="http://schemas.microsoft.com/office/drawing/2014/main" id="{03D46B9D-261B-0B43-ADE0-508057B06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6236208"/>
            <a:ext cx="789864" cy="393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77B564-86A9-5149-B18C-1587ED435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56" y="6292656"/>
            <a:ext cx="1468733" cy="286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E62A8C-DE8A-E742-967F-7B08F5A1D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37" y="6282246"/>
            <a:ext cx="1164203" cy="297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962CD1-DDC3-3848-B2BE-E66F07758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04" y="5924550"/>
            <a:ext cx="1156040" cy="81915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eenAppl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3" y="1100261"/>
            <a:ext cx="1794551" cy="1488422"/>
          </a:xfrm>
          <a:prstGeom prst="rect">
            <a:avLst/>
          </a:prstGeom>
        </p:spPr>
      </p:pic>
      <p:pic>
        <p:nvPicPr>
          <p:cNvPr id="2" name="Picture 1" descr="YogurtParfai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9259" b="3978"/>
          <a:stretch/>
        </p:blipFill>
        <p:spPr>
          <a:xfrm>
            <a:off x="470370" y="3367710"/>
            <a:ext cx="1732844" cy="2380074"/>
          </a:xfrm>
          <a:prstGeom prst="rect">
            <a:avLst/>
          </a:prstGeom>
        </p:spPr>
      </p:pic>
      <p:pic>
        <p:nvPicPr>
          <p:cNvPr id="6" name="Picture 5" descr="PineappleChunk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60" y="2535977"/>
            <a:ext cx="1863965" cy="1432419"/>
          </a:xfrm>
          <a:prstGeom prst="rect">
            <a:avLst/>
          </a:prstGeom>
        </p:spPr>
      </p:pic>
      <p:pic>
        <p:nvPicPr>
          <p:cNvPr id="7" name="Picture 6" descr="BlueberriesD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81" y="4788227"/>
            <a:ext cx="1599895" cy="1551358"/>
          </a:xfrm>
          <a:prstGeom prst="rect">
            <a:avLst/>
          </a:prstGeom>
        </p:spPr>
      </p:pic>
      <p:pic>
        <p:nvPicPr>
          <p:cNvPr id="17" name="Picture 16" descr="ApplePi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50" y="888545"/>
            <a:ext cx="2084290" cy="1886782"/>
          </a:xfrm>
          <a:prstGeom prst="rect">
            <a:avLst/>
          </a:prstGeom>
        </p:spPr>
      </p:pic>
      <p:pic>
        <p:nvPicPr>
          <p:cNvPr id="18" name="Picture 17" descr="BlueberryCobbl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32" y="4684745"/>
            <a:ext cx="2070572" cy="1551358"/>
          </a:xfrm>
          <a:prstGeom prst="rect">
            <a:avLst/>
          </a:prstGeom>
        </p:spPr>
      </p:pic>
      <p:pic>
        <p:nvPicPr>
          <p:cNvPr id="19" name="Picture 18" descr="PineappleCak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69" y="2293330"/>
            <a:ext cx="2016968" cy="1675066"/>
          </a:xfrm>
          <a:prstGeom prst="rect">
            <a:avLst/>
          </a:prstGeom>
        </p:spPr>
      </p:pic>
      <p:pic>
        <p:nvPicPr>
          <p:cNvPr id="20" name="Picture 19" descr="IceCreamSunda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34" y="3160747"/>
            <a:ext cx="2125706" cy="27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6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5" name="Picture 4" descr="dreamstime_m_229005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41" y="1289736"/>
            <a:ext cx="2762428" cy="3762041"/>
          </a:xfrm>
          <a:prstGeom prst="rect">
            <a:avLst/>
          </a:prstGeom>
        </p:spPr>
      </p:pic>
      <p:pic>
        <p:nvPicPr>
          <p:cNvPr id="6" name="Picture 5" descr="dreamstime_m_854310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r="16827"/>
          <a:stretch/>
        </p:blipFill>
        <p:spPr>
          <a:xfrm>
            <a:off x="4239061" y="1289736"/>
            <a:ext cx="3832660" cy="44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8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040" y="3527806"/>
            <a:ext cx="4038600" cy="3021132"/>
          </a:xfrm>
        </p:spPr>
        <p:txBody>
          <a:bodyPr/>
          <a:lstStyle/>
          <a:p>
            <a:pPr marL="228600" lvl="0" indent="-274320">
              <a:spcBef>
                <a:spcPts val="672"/>
              </a:spcBef>
            </a:pPr>
            <a:r>
              <a:rPr lang="en-US" dirty="0">
                <a:latin typeface="Arial"/>
                <a:cs typeface="Arial"/>
              </a:rPr>
              <a:t>Eat a variety of fruits every day for good health.</a:t>
            </a:r>
          </a:p>
          <a:p>
            <a:pPr marL="228600" lvl="0" indent="-274320">
              <a:spcBef>
                <a:spcPts val="672"/>
              </a:spcBef>
            </a:pPr>
            <a:r>
              <a:rPr lang="en-US" dirty="0">
                <a:latin typeface="Arial"/>
                <a:cs typeface="Arial"/>
              </a:rPr>
              <a:t>Choose fruit instead </a:t>
            </a:r>
            <a:r>
              <a:rPr lang="en-US">
                <a:latin typeface="Arial"/>
                <a:cs typeface="Arial"/>
              </a:rPr>
              <a:t>of sugary </a:t>
            </a:r>
            <a:r>
              <a:rPr lang="en-US" dirty="0">
                <a:latin typeface="Arial"/>
                <a:cs typeface="Arial"/>
              </a:rPr>
              <a:t>snacks.</a:t>
            </a:r>
          </a:p>
        </p:txBody>
      </p:sp>
      <p:pic>
        <p:nvPicPr>
          <p:cNvPr id="7" name="Picture 6" descr="chef-wa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23" y="954752"/>
            <a:ext cx="4195273" cy="59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f-HandsBac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6" y="567110"/>
            <a:ext cx="4775970" cy="6180667"/>
          </a:xfrm>
          <a:prstGeom prst="rect">
            <a:avLst/>
          </a:prstGeom>
        </p:spPr>
      </p:pic>
      <p:pic>
        <p:nvPicPr>
          <p:cNvPr id="9" name="Picture 8" descr="TreasureChe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22" y="2495627"/>
            <a:ext cx="4299185" cy="4299185"/>
          </a:xfrm>
          <a:prstGeom prst="rect">
            <a:avLst/>
          </a:prstGeom>
        </p:spPr>
      </p:pic>
      <p:pic>
        <p:nvPicPr>
          <p:cNvPr id="10" name="Picture 9" descr="AdvInNutritionLog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5" name="Picture 4" descr="PotOGol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98" y="2191927"/>
            <a:ext cx="4248294" cy="3928640"/>
          </a:xfrm>
          <a:prstGeom prst="rect">
            <a:avLst/>
          </a:prstGeom>
        </p:spPr>
      </p:pic>
      <p:pic>
        <p:nvPicPr>
          <p:cNvPr id="6" name="Picture 5" descr="Leprecha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15" y="1689665"/>
            <a:ext cx="3048414" cy="443090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52857"/>
            <a:ext cx="4246504" cy="123907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>
                <a:latin typeface="Arial"/>
                <a:cs typeface="Arial"/>
              </a:rPr>
              <a:t>The Little Rainbow of Blueberry Hollow</a:t>
            </a:r>
          </a:p>
        </p:txBody>
      </p:sp>
    </p:spTree>
    <p:extLst>
      <p:ext uri="{BB962C8B-B14F-4D97-AF65-F5344CB8AC3E}">
        <p14:creationId xmlns:p14="http://schemas.microsoft.com/office/powerpoint/2010/main" val="11966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12" name="Picture 11" descr="dreamstime_m_203871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32" y="2347148"/>
            <a:ext cx="2264049" cy="3396074"/>
          </a:xfrm>
          <a:prstGeom prst="rect">
            <a:avLst/>
          </a:prstGeom>
        </p:spPr>
      </p:pic>
      <p:pic>
        <p:nvPicPr>
          <p:cNvPr id="13" name="Picture 12" descr="dreamstime_m_229005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8" y="1045144"/>
            <a:ext cx="2154545" cy="2934189"/>
          </a:xfrm>
          <a:prstGeom prst="rect">
            <a:avLst/>
          </a:prstGeom>
        </p:spPr>
      </p:pic>
      <p:pic>
        <p:nvPicPr>
          <p:cNvPr id="15" name="Picture 14" descr="dreamstime_m_2402044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9569" r="32573" b="7001"/>
          <a:stretch/>
        </p:blipFill>
        <p:spPr>
          <a:xfrm>
            <a:off x="4797777" y="921928"/>
            <a:ext cx="2210741" cy="2944518"/>
          </a:xfrm>
          <a:prstGeom prst="rect">
            <a:avLst/>
          </a:prstGeom>
        </p:spPr>
      </p:pic>
      <p:pic>
        <p:nvPicPr>
          <p:cNvPr id="16" name="Picture 15" descr="dreamstime_m_8543109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r="16827"/>
          <a:stretch/>
        </p:blipFill>
        <p:spPr>
          <a:xfrm>
            <a:off x="6105410" y="3633929"/>
            <a:ext cx="2436518" cy="28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3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tOGol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1" y="1533409"/>
            <a:ext cx="4248294" cy="3928640"/>
          </a:xfrm>
          <a:prstGeom prst="rect">
            <a:avLst/>
          </a:prstGeom>
        </p:spPr>
      </p:pic>
      <p:pic>
        <p:nvPicPr>
          <p:cNvPr id="5" name="Picture 4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5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easureCh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14" y="2415660"/>
            <a:ext cx="3805301" cy="3805301"/>
          </a:xfrm>
          <a:prstGeom prst="rect">
            <a:avLst/>
          </a:prstGeom>
        </p:spPr>
      </p:pic>
      <p:pic>
        <p:nvPicPr>
          <p:cNvPr id="6" name="Picture 5" descr="Leprecha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96" y="1072444"/>
            <a:ext cx="3346125" cy="4863628"/>
          </a:xfrm>
          <a:prstGeom prst="rect">
            <a:avLst/>
          </a:prstGeom>
        </p:spPr>
      </p:pic>
      <p:pic>
        <p:nvPicPr>
          <p:cNvPr id="7" name="Picture 6" descr="AdvInNutrition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2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817" y="1072450"/>
            <a:ext cx="8229600" cy="5296370"/>
          </a:xfrm>
        </p:spPr>
        <p:txBody>
          <a:bodyPr>
            <a:norm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see a kiwi, a kiwi, a kiwi?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Did you ever see a kiwi—it’s small and it’s brown.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It’s brown on the outside and green on the inside.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see a kiwi—it’s small and it’s brown. 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taste a kiwi, a kiwi, a kiwi?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Did you ever taste a kiwi—it’s small and it’s sweet.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It’s good and nutritious and really delicious.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taste a kiwi—it’s small and it’s sweet. 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see a coconut, a coconut, a coconut?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see a coconut—it’s big and it’s brown.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It’s brown on the outside and white on the inside.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see a coconut—it’s big and it’s brown. 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taste a coconut, a coconut, a coconut?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Did you ever taste a coconut—it’s crunchy and it’s sweet.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It’s good and nutritious and really delicious,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Did you ever taste a coconut—it’s crunchy and it’s sweet. 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/>
                <a:cs typeface="Arial"/>
              </a:rPr>
              <a:t>Yes, coconuts and kiwis are such fun to eat! </a:t>
            </a:r>
          </a:p>
        </p:txBody>
      </p:sp>
      <p:pic>
        <p:nvPicPr>
          <p:cNvPr id="5" name="Picture 4" descr="WalkerSm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178" y="1100671"/>
            <a:ext cx="1578105" cy="18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80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1078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  <a:t>EAT SMART:</a:t>
            </a:r>
            <a:b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Choose a variety of foods each day.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16467" y="2441173"/>
            <a:ext cx="3318933" cy="12155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>
                <a:latin typeface="Arial"/>
                <a:cs typeface="Arial"/>
              </a:rPr>
              <a:t>Let’s try it!</a:t>
            </a:r>
          </a:p>
        </p:txBody>
      </p:sp>
      <p:pic>
        <p:nvPicPr>
          <p:cNvPr id="8" name="Picture 7" descr="myplate_whit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669" y="2331102"/>
            <a:ext cx="4197236" cy="38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efLogo_W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7" y="3191926"/>
            <a:ext cx="3983908" cy="46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8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12" name="Picture 11" descr="banana-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20" y="3236148"/>
            <a:ext cx="2743672" cy="2070696"/>
          </a:xfrm>
          <a:prstGeom prst="rect">
            <a:avLst/>
          </a:prstGeom>
        </p:spPr>
      </p:pic>
      <p:pic>
        <p:nvPicPr>
          <p:cNvPr id="13" name="Picture 12" descr="BreadLoa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7" y="1278857"/>
            <a:ext cx="3076346" cy="1798930"/>
          </a:xfrm>
          <a:prstGeom prst="rect">
            <a:avLst/>
          </a:prstGeom>
        </p:spPr>
      </p:pic>
      <p:pic>
        <p:nvPicPr>
          <p:cNvPr id="3" name="Picture 2" descr="GreenAppl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82" y="1514187"/>
            <a:ext cx="1794551" cy="1488422"/>
          </a:xfrm>
          <a:prstGeom prst="rect">
            <a:avLst/>
          </a:prstGeom>
        </p:spPr>
      </p:pic>
      <p:pic>
        <p:nvPicPr>
          <p:cNvPr id="5" name="Picture 4" descr="FrenchFri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82" y="2917059"/>
            <a:ext cx="1877090" cy="2823941"/>
          </a:xfrm>
          <a:prstGeom prst="rect">
            <a:avLst/>
          </a:prstGeom>
        </p:spPr>
      </p:pic>
      <p:pic>
        <p:nvPicPr>
          <p:cNvPr id="14" name="Picture 13" descr="SkimMil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41" y="1072444"/>
            <a:ext cx="1670172" cy="2005343"/>
          </a:xfrm>
          <a:prstGeom prst="rect">
            <a:avLst/>
          </a:prstGeom>
        </p:spPr>
      </p:pic>
      <p:pic>
        <p:nvPicPr>
          <p:cNvPr id="15" name="Picture 14" descr="strawberryCluster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75" y="3644233"/>
            <a:ext cx="2202274" cy="13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4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8028</TotalTime>
  <Words>67</Words>
  <Application>Microsoft Macintosh PowerPoint</Application>
  <PresentationFormat>On-screen Show (4:3)</PresentationFormat>
  <Paragraphs>33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The Little Rainbow of Blueberry Hollow</vt:lpstr>
      <vt:lpstr>PowerPoint Presentation</vt:lpstr>
      <vt:lpstr>PowerPoint Presentation</vt:lpstr>
      <vt:lpstr>PowerPoint Presentation</vt:lpstr>
      <vt:lpstr>PowerPoint Presentation</vt:lpstr>
      <vt:lpstr>EAT SMART: Choose a variety of foods each day.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Kelli Magill</dc:creator>
  <cp:lastModifiedBy>Stewart Sanders</cp:lastModifiedBy>
  <cp:revision>185</cp:revision>
  <cp:lastPrinted>2012-07-03T17:03:31Z</cp:lastPrinted>
  <dcterms:created xsi:type="dcterms:W3CDTF">2012-07-24T12:42:18Z</dcterms:created>
  <dcterms:modified xsi:type="dcterms:W3CDTF">2018-09-05T13:17:47Z</dcterms:modified>
</cp:coreProperties>
</file>