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327" r:id="rId3"/>
    <p:sldId id="341" r:id="rId4"/>
    <p:sldId id="339" r:id="rId5"/>
    <p:sldId id="330" r:id="rId6"/>
    <p:sldId id="345" r:id="rId7"/>
    <p:sldId id="347" r:id="rId8"/>
    <p:sldId id="342" r:id="rId9"/>
    <p:sldId id="33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C93785-D102-6147-9AB5-CD459A9EFDB7}">
          <p14:sldIdLst>
            <p14:sldId id="257"/>
            <p14:sldId id="327"/>
            <p14:sldId id="341"/>
            <p14:sldId id="339"/>
            <p14:sldId id="330"/>
            <p14:sldId id="345"/>
            <p14:sldId id="347"/>
            <p14:sldId id="342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CD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67776" autoAdjust="0"/>
  </p:normalViewPr>
  <p:slideViewPr>
    <p:cSldViewPr snapToGrid="0" snapToObjects="1">
      <p:cViewPr varScale="1">
        <p:scale>
          <a:sx n="82" d="100"/>
          <a:sy n="82" d="100"/>
        </p:scale>
        <p:origin x="27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EAF66-847F-E943-95D4-1FC222F5355B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4E14B-0739-434A-AA26-640A8F7EE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4DF07-CD88-6344-AE28-1577E62009D7}" type="slidenum">
              <a:rPr lang="en-US"/>
              <a:pPr/>
              <a:t>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88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7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85800" y="660401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4" name="Picture 13" descr="LandOfGreatBeyo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75" y="1106369"/>
            <a:ext cx="3603122" cy="36425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9D32C9-12EB-C74A-A0B1-EB54ECDA47FC}"/>
              </a:ext>
            </a:extLst>
          </p:cNvPr>
          <p:cNvSpPr/>
          <p:nvPr/>
        </p:nvSpPr>
        <p:spPr>
          <a:xfrm>
            <a:off x="1949280" y="4902257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Adapted with permission from Show Me Nutrition, 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University of Missouri Extension.</a:t>
            </a:r>
          </a:p>
        </p:txBody>
      </p:sp>
      <p:pic>
        <p:nvPicPr>
          <p:cNvPr id="15" name="Picture 14" descr="AdvInNutritionLogo.eps">
            <a:extLst>
              <a:ext uri="{FF2B5EF4-FFF2-40B4-BE49-F238E27FC236}">
                <a16:creationId xmlns:a16="http://schemas.microsoft.com/office/drawing/2014/main" id="{DC30C85F-38BD-5546-BD1D-88BB14B97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4444698"/>
            <a:ext cx="1868125" cy="1191086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D09FFCC3-E8BF-B443-B248-D9553D39E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6968"/>
            <a:ext cx="9144000" cy="1031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000760-1BDB-5C4E-A791-5E3AF98FEF4A}"/>
              </a:ext>
            </a:extLst>
          </p:cNvPr>
          <p:cNvCxnSpPr/>
          <p:nvPr/>
        </p:nvCxnSpPr>
        <p:spPr>
          <a:xfrm>
            <a:off x="0" y="5826968"/>
            <a:ext cx="9144000" cy="1588"/>
          </a:xfrm>
          <a:prstGeom prst="line">
            <a:avLst/>
          </a:prstGeom>
          <a:ln>
            <a:solidFill>
              <a:srgbClr val="008B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ESMM_logo-rgb.png">
            <a:extLst>
              <a:ext uri="{FF2B5EF4-FFF2-40B4-BE49-F238E27FC236}">
                <a16:creationId xmlns:a16="http://schemas.microsoft.com/office/drawing/2014/main" id="{1F578B5F-D47C-8A43-8110-CB47CEE957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6236208"/>
            <a:ext cx="789864" cy="393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E2B26D-67F9-AF42-9446-8922BF507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56" y="6292656"/>
            <a:ext cx="1468733" cy="286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97D063-FA7E-1E4E-B0EE-7286928C7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7" y="6282246"/>
            <a:ext cx="1164203" cy="2971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499D4F-929A-3140-9FF3-482B386E2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04" y="5924550"/>
            <a:ext cx="1156040" cy="81915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lkyWay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4" y="875072"/>
            <a:ext cx="8588315" cy="5725543"/>
          </a:xfrm>
          <a:prstGeom prst="rect">
            <a:avLst/>
          </a:prstGeom>
        </p:spPr>
      </p:pic>
      <p:pic>
        <p:nvPicPr>
          <p:cNvPr id="8" name="Picture 7" descr="chef-Spacema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8" y="1304517"/>
            <a:ext cx="5527914" cy="52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1078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  <a:t>EAT SMART:</a:t>
            </a:r>
            <a:b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Choose a variety of foods each day.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16467" y="2441173"/>
            <a:ext cx="3318933" cy="12155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>
                <a:latin typeface="Arial"/>
                <a:cs typeface="Arial"/>
              </a:rPr>
              <a:t>Let’s try it!</a:t>
            </a:r>
          </a:p>
        </p:txBody>
      </p:sp>
      <p:pic>
        <p:nvPicPr>
          <p:cNvPr id="8" name="Picture 7" descr="myplate_wh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669" y="2331102"/>
            <a:ext cx="4197236" cy="38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efLogo_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7" y="3191926"/>
            <a:ext cx="3983908" cy="46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8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3" name="Picture 2" descr="HumanSkeletonD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51" y="611482"/>
            <a:ext cx="4591413" cy="609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3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iryCowPhotoD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166519"/>
            <a:ext cx="6217920" cy="4477512"/>
          </a:xfrm>
          <a:prstGeom prst="rect">
            <a:avLst/>
          </a:prstGeom>
        </p:spPr>
      </p:pic>
      <p:pic>
        <p:nvPicPr>
          <p:cNvPr id="9" name="Picture 8" descr="AdvInNutrition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lkyWay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4" y="875072"/>
            <a:ext cx="8588315" cy="57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522" y="1072450"/>
            <a:ext cx="8498639" cy="5296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Astronaut training song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i="1" dirty="0">
                <a:latin typeface="Arial"/>
                <a:cs typeface="Arial"/>
              </a:rPr>
              <a:t>(Sing to the tune of “London </a:t>
            </a:r>
            <a:r>
              <a:rPr lang="en-US" sz="2000" i="1">
                <a:latin typeface="Arial"/>
                <a:cs typeface="Arial"/>
              </a:rPr>
              <a:t>Bridge Is </a:t>
            </a:r>
            <a:r>
              <a:rPr lang="en-US" sz="2000" i="1" dirty="0">
                <a:latin typeface="Arial"/>
                <a:cs typeface="Arial"/>
              </a:rPr>
              <a:t>Falling Down”) </a:t>
            </a: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are strong and fit, strong and fit, strong and fit.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are strong and fit—we do exercise.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stretch way up high, stretch way up high, stretch way up high.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stretch way up high—we keep strong and fit.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reach way down low, way down low, way down low.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reach way down low—we keep strong and fit.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circle their arms, circle their arms, circle their arms. </a:t>
            </a:r>
            <a:r>
              <a:rPr lang="en-US" sz="2000" i="1" dirty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circle their arms—we keep strong and fit.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twist and turn, twist and turn, twist and turn. </a:t>
            </a: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Astronauts twist and turn—we keep strong and fit. </a:t>
            </a:r>
          </a:p>
        </p:txBody>
      </p:sp>
      <p:pic>
        <p:nvPicPr>
          <p:cNvPr id="5" name="Picture 4" descr="WalkerSm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993" y="4535566"/>
            <a:ext cx="1578105" cy="18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80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5" name="Picture 4" descr="FrenchFri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3" y="1016002"/>
            <a:ext cx="1877090" cy="2823941"/>
          </a:xfrm>
          <a:prstGeom prst="rect">
            <a:avLst/>
          </a:prstGeom>
        </p:spPr>
      </p:pic>
      <p:pic>
        <p:nvPicPr>
          <p:cNvPr id="14" name="Picture 13" descr="SkimMi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39" y="3367861"/>
            <a:ext cx="1670172" cy="2005343"/>
          </a:xfrm>
          <a:prstGeom prst="rect">
            <a:avLst/>
          </a:prstGeom>
        </p:spPr>
      </p:pic>
      <p:pic>
        <p:nvPicPr>
          <p:cNvPr id="9" name="Picture 8" descr="C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4" y="1552231"/>
            <a:ext cx="1770527" cy="1359863"/>
          </a:xfrm>
          <a:prstGeom prst="rect">
            <a:avLst/>
          </a:prstGeom>
        </p:spPr>
      </p:pic>
      <p:pic>
        <p:nvPicPr>
          <p:cNvPr id="10" name="Picture 9" descr="Pumpki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3" y="1367941"/>
            <a:ext cx="1928519" cy="2112800"/>
          </a:xfrm>
          <a:prstGeom prst="rect">
            <a:avLst/>
          </a:prstGeom>
        </p:spPr>
      </p:pic>
      <p:pic>
        <p:nvPicPr>
          <p:cNvPr id="2" name="Picture 1" descr="IceCre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5" y="3480741"/>
            <a:ext cx="1877090" cy="1583794"/>
          </a:xfrm>
          <a:prstGeom prst="rect">
            <a:avLst/>
          </a:prstGeom>
        </p:spPr>
      </p:pic>
      <p:pic>
        <p:nvPicPr>
          <p:cNvPr id="6" name="Picture 5" descr="CheeseWedge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0" y="3971645"/>
            <a:ext cx="2510651" cy="116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4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040" y="3686356"/>
            <a:ext cx="4038600" cy="2165058"/>
          </a:xfrm>
        </p:spPr>
        <p:txBody>
          <a:bodyPr/>
          <a:lstStyle/>
          <a:p>
            <a:pPr marL="228600" lvl="0" indent="-274320">
              <a:spcBef>
                <a:spcPts val="672"/>
              </a:spcBef>
            </a:pPr>
            <a:r>
              <a:rPr lang="en-US" dirty="0">
                <a:latin typeface="Arial"/>
                <a:cs typeface="Arial"/>
              </a:rPr>
              <a:t>Drink milk</a:t>
            </a:r>
          </a:p>
          <a:p>
            <a:pPr marL="228600" lvl="0" indent="-274320">
              <a:spcBef>
                <a:spcPts val="672"/>
              </a:spcBef>
            </a:pPr>
            <a:r>
              <a:rPr lang="en-US" dirty="0">
                <a:latin typeface="Arial"/>
                <a:cs typeface="Arial"/>
              </a:rPr>
              <a:t>Choose dairy foods for meals and snacks.</a:t>
            </a:r>
          </a:p>
        </p:txBody>
      </p:sp>
      <p:pic>
        <p:nvPicPr>
          <p:cNvPr id="7" name="Picture 6" descr="chef-wa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23" y="954752"/>
            <a:ext cx="4195273" cy="59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7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8221</TotalTime>
  <Words>181</Words>
  <Application>Microsoft Macintosh PowerPoint</Application>
  <PresentationFormat>On-screen Show (4:3)</PresentationFormat>
  <Paragraphs>30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EAT SMART: Choose a variety of foods each day.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Kelli Magill</dc:creator>
  <cp:lastModifiedBy>Stewart Sanders</cp:lastModifiedBy>
  <cp:revision>194</cp:revision>
  <cp:lastPrinted>2012-07-03T17:03:31Z</cp:lastPrinted>
  <dcterms:created xsi:type="dcterms:W3CDTF">2012-07-24T12:42:18Z</dcterms:created>
  <dcterms:modified xsi:type="dcterms:W3CDTF">2018-09-05T13:18:03Z</dcterms:modified>
</cp:coreProperties>
</file>