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327" r:id="rId3"/>
    <p:sldId id="339" r:id="rId4"/>
    <p:sldId id="330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47" r:id="rId13"/>
    <p:sldId id="341" r:id="rId14"/>
    <p:sldId id="342" r:id="rId15"/>
    <p:sldId id="355" r:id="rId16"/>
    <p:sldId id="356" r:id="rId17"/>
    <p:sldId id="357" r:id="rId18"/>
    <p:sldId id="358" r:id="rId19"/>
    <p:sldId id="359" r:id="rId20"/>
    <p:sldId id="33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2C93785-D102-6147-9AB5-CD459A9EFDB7}">
          <p14:sldIdLst>
            <p14:sldId id="257"/>
            <p14:sldId id="327"/>
            <p14:sldId id="339"/>
            <p14:sldId id="330"/>
            <p14:sldId id="348"/>
            <p14:sldId id="349"/>
            <p14:sldId id="350"/>
            <p14:sldId id="351"/>
            <p14:sldId id="352"/>
            <p14:sldId id="353"/>
            <p14:sldId id="354"/>
            <p14:sldId id="347"/>
            <p14:sldId id="341"/>
            <p14:sldId id="342"/>
            <p14:sldId id="355"/>
            <p14:sldId id="356"/>
            <p14:sldId id="357"/>
            <p14:sldId id="358"/>
            <p14:sldId id="359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clrMru>
    <a:srgbClr val="008B44"/>
    <a:srgbClr val="CD0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3" autoAdjust="0"/>
    <p:restoredTop sz="78912" autoAdjust="0"/>
  </p:normalViewPr>
  <p:slideViewPr>
    <p:cSldViewPr snapToGrid="0" snapToObjects="1">
      <p:cViewPr varScale="1">
        <p:scale>
          <a:sx n="100" d="100"/>
          <a:sy n="100" d="100"/>
        </p:scale>
        <p:origin x="2408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EAF66-847F-E943-95D4-1FC222F5355B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4E14B-0739-434A-AA26-640A8F7EE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5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F4DF07-CD88-6344-AE28-1577E62009D7}" type="slidenum">
              <a:rPr lang="en-US"/>
              <a:pPr/>
              <a:t>1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8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99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57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8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4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47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u="none" baseline="0" dirty="0"/>
          </a:p>
          <a:p>
            <a:endParaRPr lang="en-US" b="0" i="0" u="none" baseline="0" dirty="0"/>
          </a:p>
          <a:p>
            <a:endParaRPr lang="en-US" b="0" i="0" u="none" baseline="0" dirty="0"/>
          </a:p>
          <a:p>
            <a:endParaRPr lang="en-US" b="0" i="0" u="none" baseline="0" dirty="0"/>
          </a:p>
          <a:p>
            <a:endParaRPr lang="en-US" b="0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47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88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17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93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74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5C933-3E4C-AB47-9BBD-DFBCA1C7546F}" type="datetimeFigureOut">
              <a:rPr lang="en-US" smtClean="0"/>
              <a:pPr/>
              <a:t>5/4/20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685800" y="660401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4" name="Picture 13" descr="LandOfHealthyEatin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861" y="1106368"/>
            <a:ext cx="3697336" cy="36575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A04F028-287E-714E-B278-B3844F54E14A}"/>
              </a:ext>
            </a:extLst>
          </p:cNvPr>
          <p:cNvSpPr/>
          <p:nvPr/>
        </p:nvSpPr>
        <p:spPr>
          <a:xfrm>
            <a:off x="1949280" y="4902257"/>
            <a:ext cx="693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Adapted with permission from Show Me Nutrition, 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University of Missouri Extension.</a:t>
            </a:r>
          </a:p>
        </p:txBody>
      </p:sp>
      <p:pic>
        <p:nvPicPr>
          <p:cNvPr id="15" name="Picture 14" descr="AdvInNutritionLogo.eps">
            <a:extLst>
              <a:ext uri="{FF2B5EF4-FFF2-40B4-BE49-F238E27FC236}">
                <a16:creationId xmlns:a16="http://schemas.microsoft.com/office/drawing/2014/main" id="{DE86990A-7AB1-0D4B-9AEF-A4F5AD324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68" y="4444698"/>
            <a:ext cx="1868125" cy="1191086"/>
          </a:xfrm>
          <a:prstGeom prst="rect">
            <a:avLst/>
          </a:prstGeom>
        </p:spPr>
      </p:pic>
      <p:sp>
        <p:nvSpPr>
          <p:cNvPr id="16" name="Rectangle 18">
            <a:extLst>
              <a:ext uri="{FF2B5EF4-FFF2-40B4-BE49-F238E27FC236}">
                <a16:creationId xmlns:a16="http://schemas.microsoft.com/office/drawing/2014/main" id="{A94D014B-FF5D-164D-B496-FDB4CE0D7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26968"/>
            <a:ext cx="9144000" cy="10310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/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1CE3802-6A03-1340-B972-92A0C890F83F}"/>
              </a:ext>
            </a:extLst>
          </p:cNvPr>
          <p:cNvCxnSpPr/>
          <p:nvPr/>
        </p:nvCxnSpPr>
        <p:spPr>
          <a:xfrm>
            <a:off x="0" y="5826968"/>
            <a:ext cx="9144000" cy="1588"/>
          </a:xfrm>
          <a:prstGeom prst="line">
            <a:avLst/>
          </a:prstGeom>
          <a:ln>
            <a:solidFill>
              <a:srgbClr val="008B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ESMM_logo-rgb.png">
            <a:extLst>
              <a:ext uri="{FF2B5EF4-FFF2-40B4-BE49-F238E27FC236}">
                <a16:creationId xmlns:a16="http://schemas.microsoft.com/office/drawing/2014/main" id="{EA4E89FD-4CF1-AB43-B8A0-2762F51D07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6236208"/>
            <a:ext cx="789864" cy="3931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943FCB-A3D5-ED43-8305-A807BB50CC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056" y="6292656"/>
            <a:ext cx="1468733" cy="286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C865436-DFAB-1242-827A-CEE5354CCE7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037" y="6282246"/>
            <a:ext cx="1164203" cy="2971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B39AF3E-B8DF-774E-929D-FEA7229C8FA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04" y="5924550"/>
            <a:ext cx="1156040" cy="81915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plate_white_protei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009" y="1399722"/>
            <a:ext cx="4342315" cy="3976096"/>
          </a:xfrm>
          <a:prstGeom prst="rect">
            <a:avLst/>
          </a:prstGeom>
        </p:spPr>
      </p:pic>
      <p:pic>
        <p:nvPicPr>
          <p:cNvPr id="5" name="Picture 4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  <p:pic>
        <p:nvPicPr>
          <p:cNvPr id="7" name="Picture 6" descr="BoyTacoBlueTS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17" y="1629644"/>
            <a:ext cx="2257460" cy="330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7868" y="2913502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Grilled chicken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28858" y="2920847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Fried chicken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54408" y="5841364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Broiled fish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45182" y="5837679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Fish sticks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446130" y="3173173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Pork chop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13312" y="5859577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Hot dog</a:t>
            </a:r>
            <a:endParaRPr lang="en-US" sz="1800" b="1" dirty="0">
              <a:latin typeface="Arial"/>
              <a:cs typeface="Arial"/>
            </a:endParaRPr>
          </a:p>
        </p:txBody>
      </p:sp>
      <p:pic>
        <p:nvPicPr>
          <p:cNvPr id="12" name="Picture 11" descr="ChickenLegS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68" y="1381996"/>
            <a:ext cx="1828861" cy="1615494"/>
          </a:xfrm>
          <a:prstGeom prst="rect">
            <a:avLst/>
          </a:prstGeom>
        </p:spPr>
      </p:pic>
      <p:pic>
        <p:nvPicPr>
          <p:cNvPr id="13" name="Picture 12" descr="FriedChick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688" y="1040123"/>
            <a:ext cx="3160041" cy="2102972"/>
          </a:xfrm>
          <a:prstGeom prst="rect">
            <a:avLst/>
          </a:prstGeom>
        </p:spPr>
      </p:pic>
      <p:pic>
        <p:nvPicPr>
          <p:cNvPr id="14" name="Picture 13" descr="FishDinner.jp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868" y="4182734"/>
            <a:ext cx="2383072" cy="1587622"/>
          </a:xfrm>
          <a:prstGeom prst="rect">
            <a:avLst/>
          </a:prstGeom>
        </p:spPr>
      </p:pic>
      <p:pic>
        <p:nvPicPr>
          <p:cNvPr id="15" name="Picture 14" descr="PorkChopDT.jp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8152" y="1558597"/>
            <a:ext cx="2200471" cy="1584498"/>
          </a:xfrm>
          <a:prstGeom prst="rect">
            <a:avLst/>
          </a:prstGeom>
        </p:spPr>
      </p:pic>
      <p:pic>
        <p:nvPicPr>
          <p:cNvPr id="16" name="Picture 15" descr="HotDotDepP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8152" y="3941537"/>
            <a:ext cx="2200471" cy="1918040"/>
          </a:xfrm>
          <a:prstGeom prst="rect">
            <a:avLst/>
          </a:prstGeom>
        </p:spPr>
      </p:pic>
      <p:pic>
        <p:nvPicPr>
          <p:cNvPr id="17" name="Picture 16" descr="FishSticksDepP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624" y="4253681"/>
            <a:ext cx="2543267" cy="160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49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lkerSmR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0048" y="4631711"/>
            <a:ext cx="1578105" cy="183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wingingBoy-sm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247" y="915607"/>
            <a:ext cx="1996767" cy="3168263"/>
          </a:xfrm>
          <a:prstGeom prst="rect">
            <a:avLst/>
          </a:prstGeom>
        </p:spPr>
      </p:pic>
      <p:pic>
        <p:nvPicPr>
          <p:cNvPr id="13" name="Picture 12" descr="KidsParkBall.jp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3739" y="3227676"/>
            <a:ext cx="2668997" cy="3237289"/>
          </a:xfrm>
          <a:prstGeom prst="rect">
            <a:avLst/>
          </a:prstGeom>
        </p:spPr>
      </p:pic>
      <p:pic>
        <p:nvPicPr>
          <p:cNvPr id="14" name="Picture 13" descr="KidsRunning.jp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351" y="915607"/>
            <a:ext cx="3971961" cy="2799557"/>
          </a:xfrm>
          <a:prstGeom prst="rect">
            <a:avLst/>
          </a:prstGeom>
        </p:spPr>
      </p:pic>
      <p:pic>
        <p:nvPicPr>
          <p:cNvPr id="15" name="Picture 14" descr="JumpropeGirl.jp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392" y="3437895"/>
            <a:ext cx="1834561" cy="30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01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81078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b="1" dirty="0">
                <a:solidFill>
                  <a:srgbClr val="008B44"/>
                </a:solidFill>
                <a:latin typeface="Arial"/>
                <a:cs typeface="Arial"/>
              </a:rPr>
              <a:t>EAT SMART:</a:t>
            </a:r>
            <a:br>
              <a:rPr lang="en-US" sz="3600" b="1" dirty="0">
                <a:solidFill>
                  <a:srgbClr val="008B44"/>
                </a:solidFill>
                <a:latin typeface="Arial"/>
                <a:cs typeface="Arial"/>
              </a:rPr>
            </a:br>
            <a:r>
              <a:rPr lang="en-US" sz="3600" dirty="0">
                <a:latin typeface="Arial"/>
                <a:cs typeface="Arial"/>
              </a:rPr>
              <a:t>Choose a variety of foods each day.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16467" y="2441173"/>
            <a:ext cx="3318933" cy="12155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>
                <a:latin typeface="Arial"/>
                <a:cs typeface="Arial"/>
              </a:rPr>
              <a:t>Let’s try it!</a:t>
            </a:r>
          </a:p>
        </p:txBody>
      </p:sp>
      <p:pic>
        <p:nvPicPr>
          <p:cNvPr id="8" name="Picture 7" descr="myplate_whit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8669" y="2331102"/>
            <a:ext cx="4197236" cy="384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hefLogo_Wave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2457" y="3191926"/>
            <a:ext cx="3983908" cy="465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82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854" y="5345678"/>
            <a:ext cx="1868125" cy="1191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FE6BA2-419B-B242-8C8F-1165B309B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48" y="1197915"/>
            <a:ext cx="5508212" cy="50373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405648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854" y="5345678"/>
            <a:ext cx="1868125" cy="1191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19AEE8-15F7-1B4D-B9C6-9E6812281D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2278" r="325" b="1115"/>
          <a:stretch/>
        </p:blipFill>
        <p:spPr>
          <a:xfrm>
            <a:off x="617919" y="1150506"/>
            <a:ext cx="7028355" cy="43823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917299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854" y="5345678"/>
            <a:ext cx="1868125" cy="1191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7AFAF8-427E-CD42-B86F-D3E5695D7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91" y="1124722"/>
            <a:ext cx="7092932" cy="44956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193509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854" y="5345678"/>
            <a:ext cx="1868125" cy="1191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8900D7-5C4D-264E-AA07-B7B23AEAD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0" b="1021"/>
          <a:stretch/>
        </p:blipFill>
        <p:spPr>
          <a:xfrm>
            <a:off x="649451" y="1078621"/>
            <a:ext cx="7156608" cy="44550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63323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854" y="5345678"/>
            <a:ext cx="1868125" cy="1191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BF1F4D-C8FA-0040-95B2-F7EFE9985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1" y="1142415"/>
            <a:ext cx="7030552" cy="44228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235103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854" y="5345678"/>
            <a:ext cx="1868125" cy="1191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7C8781-B024-4F4B-A4FC-32B42D139F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1" t="3870" r="2751" b="4028"/>
          <a:stretch/>
        </p:blipFill>
        <p:spPr>
          <a:xfrm>
            <a:off x="1119353" y="1113850"/>
            <a:ext cx="5626254" cy="47666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058920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  <p:pic>
        <p:nvPicPr>
          <p:cNvPr id="5" name="Picture 4" descr="myplate_white_grain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009" y="1399722"/>
            <a:ext cx="4342315" cy="3976096"/>
          </a:xfrm>
          <a:prstGeom prst="rect">
            <a:avLst/>
          </a:prstGeom>
        </p:spPr>
      </p:pic>
      <p:pic>
        <p:nvPicPr>
          <p:cNvPr id="6" name="Picture 5" descr="dreamstime_m_19641089.jp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11" y="1525186"/>
            <a:ext cx="2144637" cy="323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50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6039" y="3894387"/>
            <a:ext cx="4560923" cy="2165058"/>
          </a:xfrm>
        </p:spPr>
        <p:txBody>
          <a:bodyPr/>
          <a:lstStyle/>
          <a:p>
            <a:pPr marL="228600" lvl="0" indent="-274320">
              <a:spcBef>
                <a:spcPts val="672"/>
              </a:spcBef>
            </a:pPr>
            <a:r>
              <a:rPr lang="en-US" dirty="0">
                <a:latin typeface="Arial"/>
                <a:cs typeface="Arial"/>
              </a:rPr>
              <a:t>Choose a variety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of healthy foods.</a:t>
            </a:r>
          </a:p>
          <a:p>
            <a:pPr marL="228600" lvl="0" indent="-274320">
              <a:spcBef>
                <a:spcPts val="672"/>
              </a:spcBef>
            </a:pPr>
            <a:r>
              <a:rPr lang="en-US" dirty="0">
                <a:latin typeface="Arial"/>
                <a:cs typeface="Arial"/>
              </a:rPr>
              <a:t>Be active every day.</a:t>
            </a:r>
          </a:p>
        </p:txBody>
      </p:sp>
      <p:pic>
        <p:nvPicPr>
          <p:cNvPr id="7" name="Picture 6" descr="chef-wav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523" y="954752"/>
            <a:ext cx="4195273" cy="59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87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iceJar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130" y="3993554"/>
            <a:ext cx="2323109" cy="2305408"/>
          </a:xfrm>
          <a:prstGeom prst="rect">
            <a:avLst/>
          </a:prstGeom>
        </p:spPr>
      </p:pic>
      <p:pic>
        <p:nvPicPr>
          <p:cNvPr id="7" name="Picture 6" descr="BreadSlices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84" y="1111463"/>
            <a:ext cx="2796382" cy="2362628"/>
          </a:xfrm>
          <a:prstGeom prst="rect">
            <a:avLst/>
          </a:prstGeom>
        </p:spPr>
      </p:pic>
      <p:pic>
        <p:nvPicPr>
          <p:cNvPr id="8" name="Picture 7" descr="tortilla-WholeWheat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366" y="1673828"/>
            <a:ext cx="2544086" cy="2336318"/>
          </a:xfrm>
          <a:prstGeom prst="rect">
            <a:avLst/>
          </a:prstGeom>
        </p:spPr>
      </p:pic>
      <p:pic>
        <p:nvPicPr>
          <p:cNvPr id="9" name="Picture 8" descr="Doughnut_DepP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909" y="896901"/>
            <a:ext cx="2960497" cy="239888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94984" y="3089930"/>
            <a:ext cx="1107789" cy="920216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dirty="0">
                <a:latin typeface="Arial"/>
                <a:cs typeface="Arial"/>
              </a:rPr>
              <a:t>Whole wheat bread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52445" y="5521340"/>
            <a:ext cx="859808" cy="74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Brown rice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253240" y="3914953"/>
            <a:ext cx="22836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Whole grain tortilla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646622" y="1854313"/>
            <a:ext cx="22836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Doughnut</a:t>
            </a:r>
            <a:endParaRPr lang="en-US" sz="1800" b="1" dirty="0">
              <a:latin typeface="Arial"/>
              <a:cs typeface="Arial"/>
            </a:endParaRPr>
          </a:p>
        </p:txBody>
      </p:sp>
      <p:pic>
        <p:nvPicPr>
          <p:cNvPr id="14" name="Picture 13" descr="CakeSlice.jp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673" y="3098370"/>
            <a:ext cx="1828800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WhiteBiscuitI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190" y="4561410"/>
            <a:ext cx="2050863" cy="1404887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518916" y="4609146"/>
            <a:ext cx="920129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Cake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924209" y="5915490"/>
            <a:ext cx="22836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Large biscuit</a:t>
            </a:r>
            <a:endParaRPr lang="en-US" sz="1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663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  <p:pic>
        <p:nvPicPr>
          <p:cNvPr id="7" name="Picture 6" descr="myplate_white_vegetable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009" y="1399722"/>
            <a:ext cx="4342315" cy="3976096"/>
          </a:xfrm>
          <a:prstGeom prst="rect">
            <a:avLst/>
          </a:prstGeom>
        </p:spPr>
      </p:pic>
      <p:pic>
        <p:nvPicPr>
          <p:cNvPr id="8" name="Picture 7" descr="dreamstime_m_25862589.jp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901" y="1488774"/>
            <a:ext cx="2146116" cy="321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30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reamstime_s_8848866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98" y="1187532"/>
            <a:ext cx="2207914" cy="1858416"/>
          </a:xfrm>
          <a:prstGeom prst="rect">
            <a:avLst/>
          </a:prstGeom>
        </p:spPr>
      </p:pic>
      <p:pic>
        <p:nvPicPr>
          <p:cNvPr id="6" name="Picture 5" descr="FrenchF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494" y="694470"/>
            <a:ext cx="1877090" cy="2823941"/>
          </a:xfrm>
          <a:prstGeom prst="rect">
            <a:avLst/>
          </a:prstGeom>
        </p:spPr>
      </p:pic>
      <p:pic>
        <p:nvPicPr>
          <p:cNvPr id="7" name="Picture 6" descr="VegSoupIS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67" y="3630737"/>
            <a:ext cx="2969052" cy="2537262"/>
          </a:xfrm>
          <a:prstGeom prst="rect">
            <a:avLst/>
          </a:prstGeom>
        </p:spPr>
      </p:pic>
      <p:pic>
        <p:nvPicPr>
          <p:cNvPr id="8" name="Picture 7" descr="GrilledVeggies.jp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5305" y="1433625"/>
            <a:ext cx="2208793" cy="1721813"/>
          </a:xfrm>
          <a:prstGeom prst="rect">
            <a:avLst/>
          </a:prstGeom>
        </p:spPr>
      </p:pic>
      <p:pic>
        <p:nvPicPr>
          <p:cNvPr id="10" name="Picture 9" descr="Depositphotos_15332391_l.jp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880" y="4202840"/>
            <a:ext cx="2357244" cy="1855669"/>
          </a:xfrm>
          <a:prstGeom prst="rect">
            <a:avLst/>
          </a:prstGeom>
        </p:spPr>
      </p:pic>
      <p:pic>
        <p:nvPicPr>
          <p:cNvPr id="11" name="Picture 10" descr="Depositphotos_11498420_m.jp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5306" y="3725911"/>
            <a:ext cx="2208794" cy="2091204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46706" y="3091257"/>
            <a:ext cx="22836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Baked potato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774398" y="3045948"/>
            <a:ext cx="22836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French fries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37233" y="6058509"/>
            <a:ext cx="22836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Vegetable soup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101286" y="6062907"/>
            <a:ext cx="22836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Creamy potato soup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415305" y="5817115"/>
            <a:ext cx="2208795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Fried zucchini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415305" y="3136643"/>
            <a:ext cx="2208794" cy="468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Grilled zucchini</a:t>
            </a:r>
            <a:endParaRPr lang="en-US" sz="1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8708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plate_white_fruit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009" y="1399722"/>
            <a:ext cx="4342315" cy="3976096"/>
          </a:xfrm>
          <a:prstGeom prst="rect">
            <a:avLst/>
          </a:prstGeom>
        </p:spPr>
      </p:pic>
      <p:pic>
        <p:nvPicPr>
          <p:cNvPr id="5" name="Picture 4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  <p:pic>
        <p:nvPicPr>
          <p:cNvPr id="8" name="Picture 7" descr="FruitBoyRedDT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762" y="1620410"/>
            <a:ext cx="2224467" cy="333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84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Apple.eps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63" y="1678833"/>
            <a:ext cx="1794551" cy="1488422"/>
          </a:xfrm>
          <a:prstGeom prst="rect">
            <a:avLst/>
          </a:prstGeom>
        </p:spPr>
      </p:pic>
      <p:pic>
        <p:nvPicPr>
          <p:cNvPr id="6" name="Picture 5" descr="PineappleChunks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860" y="2831591"/>
            <a:ext cx="1863965" cy="1432419"/>
          </a:xfrm>
          <a:prstGeom prst="rect">
            <a:avLst/>
          </a:prstGeom>
        </p:spPr>
      </p:pic>
      <p:pic>
        <p:nvPicPr>
          <p:cNvPr id="7" name="Picture 6" descr="BlueberriesDT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51" y="4382178"/>
            <a:ext cx="1599895" cy="1551358"/>
          </a:xfrm>
          <a:prstGeom prst="rect">
            <a:avLst/>
          </a:prstGeom>
        </p:spPr>
      </p:pic>
      <p:pic>
        <p:nvPicPr>
          <p:cNvPr id="8" name="Picture 7" descr="ApplePie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450" y="1248137"/>
            <a:ext cx="2084290" cy="1886782"/>
          </a:xfrm>
          <a:prstGeom prst="rect">
            <a:avLst/>
          </a:prstGeom>
        </p:spPr>
      </p:pic>
      <p:pic>
        <p:nvPicPr>
          <p:cNvPr id="9" name="Picture 8" descr="BlueberryCobbler.jp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402" y="4278696"/>
            <a:ext cx="2070572" cy="1551358"/>
          </a:xfrm>
          <a:prstGeom prst="rect">
            <a:avLst/>
          </a:prstGeom>
        </p:spPr>
      </p:pic>
      <p:pic>
        <p:nvPicPr>
          <p:cNvPr id="10" name="Picture 9" descr="PineappleCake.jp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969" y="2588944"/>
            <a:ext cx="2016968" cy="167506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08663" y="3093263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Apple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600929" y="3089396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Apple pie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880582" y="4267225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Pineapple cake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792696" y="4264010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Pineapple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296238" y="5911724"/>
            <a:ext cx="2059735" cy="540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Blueberry cobbler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08663" y="5908509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Blueberries</a:t>
            </a:r>
            <a:endParaRPr lang="en-US" sz="1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55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plate_white_dair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009" y="1399722"/>
            <a:ext cx="4342315" cy="3976096"/>
          </a:xfrm>
          <a:prstGeom prst="rect">
            <a:avLst/>
          </a:prstGeom>
        </p:spPr>
      </p:pic>
      <p:pic>
        <p:nvPicPr>
          <p:cNvPr id="5" name="Picture 4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  <p:pic>
        <p:nvPicPr>
          <p:cNvPr id="7" name="Picture 6" descr="Depositphotos_4769969_m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46" y="1616304"/>
            <a:ext cx="2156606" cy="32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76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imMil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971" y="1087920"/>
            <a:ext cx="1670172" cy="2005343"/>
          </a:xfrm>
          <a:prstGeom prst="rect">
            <a:avLst/>
          </a:prstGeom>
        </p:spPr>
      </p:pic>
      <p:pic>
        <p:nvPicPr>
          <p:cNvPr id="6" name="Picture 5" descr="IceCre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895" y="4161641"/>
            <a:ext cx="2036032" cy="1717901"/>
          </a:xfrm>
          <a:prstGeom prst="rect">
            <a:avLst/>
          </a:prstGeom>
        </p:spPr>
      </p:pic>
      <p:pic>
        <p:nvPicPr>
          <p:cNvPr id="7" name="Picture 6" descr="CheeseWed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631" y="4480914"/>
            <a:ext cx="2510651" cy="1168150"/>
          </a:xfrm>
          <a:prstGeom prst="rect">
            <a:avLst/>
          </a:prstGeom>
        </p:spPr>
      </p:pic>
      <p:pic>
        <p:nvPicPr>
          <p:cNvPr id="8" name="Picture 7" descr="Glass_milk.eps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035" y="916325"/>
            <a:ext cx="1524135" cy="2329338"/>
          </a:xfrm>
          <a:prstGeom prst="rect">
            <a:avLst/>
          </a:prstGeom>
        </p:spPr>
      </p:pic>
      <p:pic>
        <p:nvPicPr>
          <p:cNvPr id="9" name="Picture 8" descr="iStock_000001264509Small.jp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7176" y="1424712"/>
            <a:ext cx="1511839" cy="2165942"/>
          </a:xfrm>
          <a:prstGeom prst="rect">
            <a:avLst/>
          </a:prstGeom>
        </p:spPr>
      </p:pic>
      <p:pic>
        <p:nvPicPr>
          <p:cNvPr id="10" name="Picture 9" descr="CherryYogurt.eps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45" y="3985331"/>
            <a:ext cx="2122449" cy="1987384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26278" y="3037375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Low-fat milk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94120" y="5879542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Low-fat yogurt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084304" y="5649064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Low-fat cheese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359295" y="3181287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Whole milk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244890" y="5879542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Ice cream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225735" y="3568756"/>
            <a:ext cx="1693280" cy="4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/>
              <a:buNone/>
            </a:pPr>
            <a:r>
              <a:rPr lang="en-US" sz="1800" dirty="0">
                <a:latin typeface="Arial"/>
                <a:cs typeface="Arial"/>
              </a:rPr>
              <a:t>Milkshake</a:t>
            </a:r>
            <a:endParaRPr lang="en-US" sz="1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190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8577</TotalTime>
  <Words>113</Words>
  <Application>Microsoft Macintosh PowerPoint</Application>
  <PresentationFormat>On-screen Show (4:3)</PresentationFormat>
  <Paragraphs>53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EAT SMART: Choose a variety of foods each day.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Kelli Magill</dc:creator>
  <cp:lastModifiedBy>Nadia C. Payne</cp:lastModifiedBy>
  <cp:revision>227</cp:revision>
  <cp:lastPrinted>2012-07-03T17:03:31Z</cp:lastPrinted>
  <dcterms:created xsi:type="dcterms:W3CDTF">2012-07-24T12:42:18Z</dcterms:created>
  <dcterms:modified xsi:type="dcterms:W3CDTF">2020-05-04T18:12:13Z</dcterms:modified>
</cp:coreProperties>
</file>