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7" r:id="rId2"/>
    <p:sldId id="327" r:id="rId3"/>
    <p:sldId id="339" r:id="rId4"/>
    <p:sldId id="347" r:id="rId5"/>
    <p:sldId id="330" r:id="rId6"/>
    <p:sldId id="342" r:id="rId7"/>
    <p:sldId id="341" r:id="rId8"/>
    <p:sldId id="338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2C93785-D102-6147-9AB5-CD459A9EFDB7}">
          <p14:sldIdLst>
            <p14:sldId id="257"/>
            <p14:sldId id="327"/>
            <p14:sldId id="339"/>
            <p14:sldId id="347"/>
            <p14:sldId id="330"/>
            <p14:sldId id="342"/>
            <p14:sldId id="341"/>
            <p14:sldId id="33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clrMode="bw"/>
  <p:clrMru>
    <a:srgbClr val="008B44"/>
    <a:srgbClr val="CD09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62" autoAdjust="0"/>
    <p:restoredTop sz="67776" autoAdjust="0"/>
  </p:normalViewPr>
  <p:slideViewPr>
    <p:cSldViewPr snapToGrid="0" snapToObjects="1">
      <p:cViewPr varScale="1">
        <p:scale>
          <a:sx n="82" d="100"/>
          <a:sy n="82" d="100"/>
        </p:scale>
        <p:origin x="2776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EAF66-847F-E943-95D4-1FC222F5355B}" type="datetimeFigureOut">
              <a:rPr lang="en-US" smtClean="0"/>
              <a:pPr/>
              <a:t>9/5/18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94E14B-0739-434A-AA26-640A8F7EE5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056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F4DF07-CD88-6344-AE28-1577E62009D7}" type="slidenum">
              <a:rPr lang="en-US"/>
              <a:pPr/>
              <a:t>1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482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i="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4E14B-0739-434A-AA26-640A8F7EE57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347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4E14B-0739-434A-AA26-640A8F7EE57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347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1" u="none" baseline="0" dirty="0"/>
          </a:p>
          <a:p>
            <a:endParaRPr lang="en-US" b="0" i="0" u="none" baseline="0" dirty="0"/>
          </a:p>
          <a:p>
            <a:endParaRPr lang="en-US" b="0" i="0" u="none" baseline="0" dirty="0"/>
          </a:p>
          <a:p>
            <a:endParaRPr lang="en-US" b="0" i="0" u="none" baseline="0" dirty="0"/>
          </a:p>
          <a:p>
            <a:endParaRPr lang="en-US" b="0" i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4E14B-0739-434A-AA26-640A8F7EE57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347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4E14B-0739-434A-AA26-640A8F7EE57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117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4E14B-0739-434A-AA26-640A8F7EE57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088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4E14B-0739-434A-AA26-640A8F7EE57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881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5C933-3E4C-AB47-9BBD-DFBCA1C7546F}" type="datetimeFigureOut">
              <a:rPr lang="en-US" smtClean="0"/>
              <a:pPr/>
              <a:t>9/5/18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7A095-76E1-5B4B-8599-DA738BAF5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5C933-3E4C-AB47-9BBD-DFBCA1C7546F}" type="datetimeFigureOut">
              <a:rPr lang="en-US" smtClean="0"/>
              <a:pPr/>
              <a:t>9/5/18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7A095-76E1-5B4B-8599-DA738BAF5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5C933-3E4C-AB47-9BBD-DFBCA1C7546F}" type="datetimeFigureOut">
              <a:rPr lang="en-US" smtClean="0"/>
              <a:pPr/>
              <a:t>9/5/18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7A095-76E1-5B4B-8599-DA738BAF5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5C933-3E4C-AB47-9BBD-DFBCA1C7546F}" type="datetimeFigureOut">
              <a:rPr lang="en-US" smtClean="0"/>
              <a:pPr/>
              <a:t>9/5/18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7A095-76E1-5B4B-8599-DA738BAF5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5C933-3E4C-AB47-9BBD-DFBCA1C7546F}" type="datetimeFigureOut">
              <a:rPr lang="en-US" smtClean="0"/>
              <a:pPr/>
              <a:t>9/5/18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7A095-76E1-5B4B-8599-DA738BAF5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5C933-3E4C-AB47-9BBD-DFBCA1C7546F}" type="datetimeFigureOut">
              <a:rPr lang="en-US" smtClean="0"/>
              <a:pPr/>
              <a:t>9/5/18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7A095-76E1-5B4B-8599-DA738BAF5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5C933-3E4C-AB47-9BBD-DFBCA1C7546F}" type="datetimeFigureOut">
              <a:rPr lang="en-US" smtClean="0"/>
              <a:pPr/>
              <a:t>9/5/18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7A095-76E1-5B4B-8599-DA738BAF5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5C933-3E4C-AB47-9BBD-DFBCA1C7546F}" type="datetimeFigureOut">
              <a:rPr lang="en-US" smtClean="0"/>
              <a:pPr/>
              <a:t>9/5/18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7A095-76E1-5B4B-8599-DA738BAF5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5C933-3E4C-AB47-9BBD-DFBCA1C7546F}" type="datetimeFigureOut">
              <a:rPr lang="en-US" smtClean="0"/>
              <a:pPr/>
              <a:t>9/5/18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7A095-76E1-5B4B-8599-DA738BAF5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5C933-3E4C-AB47-9BBD-DFBCA1C7546F}" type="datetimeFigureOut">
              <a:rPr lang="en-US" smtClean="0"/>
              <a:pPr/>
              <a:t>9/5/18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7A095-76E1-5B4B-8599-DA738BAF5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5C933-3E4C-AB47-9BBD-DFBCA1C7546F}" type="datetimeFigureOut">
              <a:rPr lang="en-US" smtClean="0"/>
              <a:pPr/>
              <a:t>9/5/18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7A095-76E1-5B4B-8599-DA738BAF5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5C933-3E4C-AB47-9BBD-DFBCA1C7546F}" type="datetimeFigureOut">
              <a:rPr lang="en-US" smtClean="0"/>
              <a:pPr/>
              <a:t>9/5/18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7A095-76E1-5B4B-8599-DA738BAF5BB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em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10" Type="http://schemas.openxmlformats.org/officeDocument/2006/relationships/image" Target="../media/image20.png"/><Relationship Id="rId4" Type="http://schemas.openxmlformats.org/officeDocument/2006/relationships/image" Target="../media/image12.emf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emf"/><Relationship Id="rId11" Type="http://schemas.openxmlformats.org/officeDocument/2006/relationships/image" Target="../media/image30.emf"/><Relationship Id="rId5" Type="http://schemas.openxmlformats.org/officeDocument/2006/relationships/image" Target="../media/image24.emf"/><Relationship Id="rId10" Type="http://schemas.openxmlformats.org/officeDocument/2006/relationships/image" Target="../media/image29.emf"/><Relationship Id="rId4" Type="http://schemas.openxmlformats.org/officeDocument/2006/relationships/image" Target="../media/image23.emf"/><Relationship Id="rId9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685800" y="660401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40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14" name="Picture 13" descr="LandOfHealthyTeeth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41" y="1073150"/>
            <a:ext cx="3677456" cy="369744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D67E50A-8A81-0246-BB4F-0380FAEDB26D}"/>
              </a:ext>
            </a:extLst>
          </p:cNvPr>
          <p:cNvSpPr/>
          <p:nvPr/>
        </p:nvSpPr>
        <p:spPr>
          <a:xfrm>
            <a:off x="1949280" y="4902257"/>
            <a:ext cx="6934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rial"/>
                <a:cs typeface="Arial"/>
              </a:rPr>
              <a:t>Adapted with permission from Show Me Nutrition, </a:t>
            </a:r>
          </a:p>
          <a:p>
            <a:pPr algn="ctr"/>
            <a:r>
              <a:rPr lang="en-US" sz="2000" dirty="0">
                <a:latin typeface="Arial"/>
                <a:cs typeface="Arial"/>
              </a:rPr>
              <a:t>University of Missouri Extension.</a:t>
            </a:r>
          </a:p>
        </p:txBody>
      </p:sp>
      <p:pic>
        <p:nvPicPr>
          <p:cNvPr id="15" name="Picture 14" descr="AdvInNutritionLogo.eps">
            <a:extLst>
              <a:ext uri="{FF2B5EF4-FFF2-40B4-BE49-F238E27FC236}">
                <a16:creationId xmlns:a16="http://schemas.microsoft.com/office/drawing/2014/main" id="{311974F1-201D-EA44-83E0-706DA1285C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8" y="4444698"/>
            <a:ext cx="1868125" cy="1191086"/>
          </a:xfrm>
          <a:prstGeom prst="rect">
            <a:avLst/>
          </a:prstGeom>
        </p:spPr>
      </p:pic>
      <p:sp>
        <p:nvSpPr>
          <p:cNvPr id="16" name="Rectangle 18">
            <a:extLst>
              <a:ext uri="{FF2B5EF4-FFF2-40B4-BE49-F238E27FC236}">
                <a16:creationId xmlns:a16="http://schemas.microsoft.com/office/drawing/2014/main" id="{B69A3A96-CC5B-A14F-958F-4C3B36620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26968"/>
            <a:ext cx="9144000" cy="10310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dirty="0"/>
              <a:t>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FAB0AEF-F0C5-2E4A-8B95-668570FCDC54}"/>
              </a:ext>
            </a:extLst>
          </p:cNvPr>
          <p:cNvCxnSpPr/>
          <p:nvPr/>
        </p:nvCxnSpPr>
        <p:spPr>
          <a:xfrm>
            <a:off x="0" y="5826968"/>
            <a:ext cx="9144000" cy="1588"/>
          </a:xfrm>
          <a:prstGeom prst="line">
            <a:avLst/>
          </a:prstGeom>
          <a:ln>
            <a:solidFill>
              <a:srgbClr val="008B4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ESMM_logo-rgb.png">
            <a:extLst>
              <a:ext uri="{FF2B5EF4-FFF2-40B4-BE49-F238E27FC236}">
                <a16:creationId xmlns:a16="http://schemas.microsoft.com/office/drawing/2014/main" id="{268F03FD-9D71-3B48-942B-5737DE0C39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200" y="6236208"/>
            <a:ext cx="789864" cy="3931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BDD267C-BEC8-8C46-8D97-A6964323F6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056" y="6292656"/>
            <a:ext cx="1468733" cy="2867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C40C36F-362B-A940-AEB7-19EA51A08D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037" y="6282246"/>
            <a:ext cx="1164203" cy="29713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EE2D454-EC4F-B84C-9AF4-8211BFD0CD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104" y="5924550"/>
            <a:ext cx="1156040" cy="819150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dvInNutritionLog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8" y="5227437"/>
            <a:ext cx="1868125" cy="1191086"/>
          </a:xfrm>
          <a:prstGeom prst="rect">
            <a:avLst/>
          </a:prstGeom>
        </p:spPr>
      </p:pic>
      <p:pic>
        <p:nvPicPr>
          <p:cNvPr id="4" name="Picture 3" descr="dreamstime_m_7036598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2" t="6052" r="30302" b="12656"/>
          <a:stretch/>
        </p:blipFill>
        <p:spPr>
          <a:xfrm>
            <a:off x="276492" y="1264004"/>
            <a:ext cx="2318089" cy="3503588"/>
          </a:xfrm>
          <a:prstGeom prst="rect">
            <a:avLst/>
          </a:prstGeom>
        </p:spPr>
      </p:pic>
      <p:pic>
        <p:nvPicPr>
          <p:cNvPr id="5" name="Picture 4" descr="dreamstime_m_8543109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2" t="5698" r="25547"/>
          <a:stretch/>
        </p:blipFill>
        <p:spPr>
          <a:xfrm>
            <a:off x="2879220" y="1264004"/>
            <a:ext cx="2898372" cy="3963433"/>
          </a:xfrm>
          <a:prstGeom prst="rect">
            <a:avLst/>
          </a:prstGeom>
        </p:spPr>
      </p:pic>
      <p:pic>
        <p:nvPicPr>
          <p:cNvPr id="6" name="Picture 5" descr="Depositphotos_10669822_m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31" t="7822" r="22129"/>
          <a:stretch/>
        </p:blipFill>
        <p:spPr>
          <a:xfrm>
            <a:off x="6064977" y="1264004"/>
            <a:ext cx="2802591" cy="363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950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dvInNutritionLog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8" y="5227437"/>
            <a:ext cx="1868125" cy="1191086"/>
          </a:xfrm>
          <a:prstGeom prst="rect">
            <a:avLst/>
          </a:prstGeom>
        </p:spPr>
      </p:pic>
      <p:pic>
        <p:nvPicPr>
          <p:cNvPr id="2" name="Picture 1" descr="HappyTooth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969" y="132177"/>
            <a:ext cx="4123528" cy="5018616"/>
          </a:xfrm>
          <a:prstGeom prst="rect">
            <a:avLst/>
          </a:prstGeom>
        </p:spPr>
      </p:pic>
      <p:pic>
        <p:nvPicPr>
          <p:cNvPr id="3" name="Picture 2" descr="SadTooth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272" y="2070098"/>
            <a:ext cx="2610865" cy="292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63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7419" y="1576088"/>
            <a:ext cx="7435515" cy="3668343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3600" dirty="0">
                <a:latin typeface="Arial"/>
                <a:cs typeface="Arial"/>
              </a:rPr>
              <a:t>Brush, brush, brush your teeth,</a:t>
            </a:r>
            <a:endParaRPr lang="en-US" sz="3600" b="1" dirty="0">
              <a:latin typeface="Arial"/>
              <a:cs typeface="Arial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sz="3600" dirty="0">
                <a:latin typeface="Arial"/>
                <a:cs typeface="Arial"/>
              </a:rPr>
              <a:t>Brush them night and day.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3600" dirty="0">
                <a:latin typeface="Arial"/>
                <a:cs typeface="Arial"/>
              </a:rPr>
              <a:t>Keep them clean and shiny white,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3600" dirty="0">
                <a:latin typeface="Arial"/>
                <a:cs typeface="Arial"/>
              </a:rPr>
              <a:t>Send tooth decay away!</a:t>
            </a:r>
          </a:p>
        </p:txBody>
      </p:sp>
      <p:pic>
        <p:nvPicPr>
          <p:cNvPr id="5" name="Picture 4" descr="WalkerSmRed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4039" y="4127141"/>
            <a:ext cx="1578105" cy="1833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dvInNutritionLog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8" y="5227437"/>
            <a:ext cx="1868125" cy="119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801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dvInNutritionLog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8" y="5227437"/>
            <a:ext cx="1868125" cy="1191086"/>
          </a:xfrm>
          <a:prstGeom prst="rect">
            <a:avLst/>
          </a:prstGeom>
        </p:spPr>
      </p:pic>
      <p:pic>
        <p:nvPicPr>
          <p:cNvPr id="10" name="Picture 9" descr="myplate_white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6275" y="1170537"/>
            <a:ext cx="4197236" cy="384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HappyTooth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233" y="668663"/>
            <a:ext cx="4123528" cy="501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930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dvInNutritionLog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8" y="5227437"/>
            <a:ext cx="1868125" cy="1191086"/>
          </a:xfrm>
          <a:prstGeom prst="rect">
            <a:avLst/>
          </a:prstGeom>
        </p:spPr>
      </p:pic>
      <p:pic>
        <p:nvPicPr>
          <p:cNvPr id="9" name="Picture 8" descr="SadTooth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10" y="1580973"/>
            <a:ext cx="2610865" cy="2928207"/>
          </a:xfrm>
          <a:prstGeom prst="rect">
            <a:avLst/>
          </a:prstGeom>
        </p:spPr>
      </p:pic>
      <p:pic>
        <p:nvPicPr>
          <p:cNvPr id="2" name="Picture 1" descr="iStock_000000943769Mediu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743" y="1182463"/>
            <a:ext cx="3152172" cy="2364129"/>
          </a:xfrm>
          <a:prstGeom prst="rect">
            <a:avLst/>
          </a:prstGeom>
        </p:spPr>
      </p:pic>
      <p:pic>
        <p:nvPicPr>
          <p:cNvPr id="5" name="Picture 4" descr="ChocolateCand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359" y="4943889"/>
            <a:ext cx="2498767" cy="1598025"/>
          </a:xfrm>
          <a:prstGeom prst="rect">
            <a:avLst/>
          </a:prstGeom>
        </p:spPr>
      </p:pic>
      <p:pic>
        <p:nvPicPr>
          <p:cNvPr id="10" name="Picture 9" descr="IceCreamConeI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613" y="992400"/>
            <a:ext cx="2010011" cy="2680014"/>
          </a:xfrm>
          <a:prstGeom prst="rect">
            <a:avLst/>
          </a:prstGeom>
        </p:spPr>
      </p:pic>
      <p:pic>
        <p:nvPicPr>
          <p:cNvPr id="12" name="Picture 11" descr="Candy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085" y="4850634"/>
            <a:ext cx="1770527" cy="1359863"/>
          </a:xfrm>
          <a:prstGeom prst="rect">
            <a:avLst/>
          </a:prstGeom>
        </p:spPr>
      </p:pic>
      <p:pic>
        <p:nvPicPr>
          <p:cNvPr id="13" name="Picture 12" descr="Doughnut_DepP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502" y="3212519"/>
            <a:ext cx="2960497" cy="2398888"/>
          </a:xfrm>
          <a:prstGeom prst="rect">
            <a:avLst/>
          </a:prstGeom>
        </p:spPr>
      </p:pic>
      <p:pic>
        <p:nvPicPr>
          <p:cNvPr id="14" name="Picture 13" descr="SweetCereal_DepP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100" y="3584822"/>
            <a:ext cx="2476735" cy="165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648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981078"/>
            <a:ext cx="8229600" cy="1143000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3600" b="1" dirty="0">
                <a:solidFill>
                  <a:srgbClr val="008B44"/>
                </a:solidFill>
                <a:latin typeface="Arial"/>
                <a:cs typeface="Arial"/>
              </a:rPr>
              <a:t>EAT SMART:</a:t>
            </a:r>
            <a:br>
              <a:rPr lang="en-US" sz="3600" b="1" dirty="0">
                <a:solidFill>
                  <a:srgbClr val="008B44"/>
                </a:solidFill>
                <a:latin typeface="Arial"/>
                <a:cs typeface="Arial"/>
              </a:rPr>
            </a:br>
            <a:r>
              <a:rPr lang="en-US" sz="3600" dirty="0">
                <a:latin typeface="Arial"/>
                <a:cs typeface="Arial"/>
              </a:rPr>
              <a:t>Choose a variety of foods each day.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516467" y="2441173"/>
            <a:ext cx="3318933" cy="121551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000" b="1" dirty="0">
                <a:latin typeface="Arial"/>
                <a:cs typeface="Arial"/>
              </a:rPr>
              <a:t>Let’s try it!</a:t>
            </a:r>
          </a:p>
        </p:txBody>
      </p:sp>
      <p:pic>
        <p:nvPicPr>
          <p:cNvPr id="8" name="Picture 7" descr="myplate_whit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8669" y="2331102"/>
            <a:ext cx="4197236" cy="384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hefLogo_Wav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2457" y="3191926"/>
            <a:ext cx="3983908" cy="465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482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andOfFarmer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011" y="948542"/>
            <a:ext cx="1869440" cy="1869440"/>
          </a:xfrm>
          <a:prstGeom prst="rect">
            <a:avLst/>
          </a:prstGeom>
        </p:spPr>
      </p:pic>
      <p:pic>
        <p:nvPicPr>
          <p:cNvPr id="6" name="Picture 5" descr="LandOfGermbusters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859" y="3062959"/>
            <a:ext cx="1859280" cy="1879600"/>
          </a:xfrm>
          <a:prstGeom prst="rect">
            <a:avLst/>
          </a:prstGeom>
        </p:spPr>
      </p:pic>
      <p:pic>
        <p:nvPicPr>
          <p:cNvPr id="8" name="Picture 7" descr="LandOfGreatBeyond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56" y="4424697"/>
            <a:ext cx="1859280" cy="1879600"/>
          </a:xfrm>
          <a:prstGeom prst="rect">
            <a:avLst/>
          </a:prstGeom>
        </p:spPr>
      </p:pic>
      <p:pic>
        <p:nvPicPr>
          <p:cNvPr id="9" name="Picture 8" descr="LandOfGreenEggs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0">
            <a:off x="5725231" y="2966977"/>
            <a:ext cx="1879600" cy="1869440"/>
          </a:xfrm>
          <a:prstGeom prst="rect">
            <a:avLst/>
          </a:prstGeom>
        </p:spPr>
      </p:pic>
      <p:pic>
        <p:nvPicPr>
          <p:cNvPr id="10" name="Picture 9" descr="LandOfHealthyEating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3967727" y="4356292"/>
            <a:ext cx="1889760" cy="1869440"/>
          </a:xfrm>
          <a:prstGeom prst="rect">
            <a:avLst/>
          </a:prstGeom>
        </p:spPr>
      </p:pic>
      <p:pic>
        <p:nvPicPr>
          <p:cNvPr id="11" name="Picture 10" descr="LandOfHealthyTeeth.e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495" y="4504266"/>
            <a:ext cx="1869440" cy="1879600"/>
          </a:xfrm>
          <a:prstGeom prst="rect">
            <a:avLst/>
          </a:prstGeom>
        </p:spPr>
      </p:pic>
      <p:pic>
        <p:nvPicPr>
          <p:cNvPr id="12" name="Picture 11" descr="LandOfRabbits.ep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615" y="1418167"/>
            <a:ext cx="1879600" cy="1879600"/>
          </a:xfrm>
          <a:prstGeom prst="rect">
            <a:avLst/>
          </a:prstGeom>
        </p:spPr>
      </p:pic>
      <p:pic>
        <p:nvPicPr>
          <p:cNvPr id="13" name="Picture 12" descr="LandOfRainbows.eps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6585056" y="982131"/>
            <a:ext cx="1879600" cy="1869440"/>
          </a:xfrm>
          <a:prstGeom prst="rect">
            <a:avLst/>
          </a:prstGeom>
        </p:spPr>
      </p:pic>
      <p:pic>
        <p:nvPicPr>
          <p:cNvPr id="14" name="Picture 13" descr="LandOfVariety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246192" y="1691885"/>
            <a:ext cx="1869440" cy="188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879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ory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8397</TotalTime>
  <Words>55</Words>
  <Application>Microsoft Macintosh PowerPoint</Application>
  <PresentationFormat>On-screen Show (4:3)</PresentationFormat>
  <Paragraphs>20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EAT SMART: Choose a variety of foods each day.</vt:lpstr>
      <vt:lpstr>PowerPoint Presentation</vt:lpstr>
    </vt:vector>
  </TitlesOfParts>
  <Company>NCSU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Kelli Magill</dc:creator>
  <cp:lastModifiedBy>Stewart Sanders</cp:lastModifiedBy>
  <cp:revision>210</cp:revision>
  <cp:lastPrinted>2012-07-03T17:03:31Z</cp:lastPrinted>
  <dcterms:created xsi:type="dcterms:W3CDTF">2012-07-24T12:42:18Z</dcterms:created>
  <dcterms:modified xsi:type="dcterms:W3CDTF">2018-09-05T13:21:34Z</dcterms:modified>
</cp:coreProperties>
</file>